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56" r:id="rId2"/>
    <p:sldId id="259" r:id="rId3"/>
    <p:sldId id="261" r:id="rId4"/>
    <p:sldId id="273" r:id="rId5"/>
    <p:sldId id="262" r:id="rId6"/>
    <p:sldId id="263" r:id="rId7"/>
    <p:sldId id="264" r:id="rId8"/>
    <p:sldId id="265" r:id="rId9"/>
    <p:sldId id="266" r:id="rId10"/>
    <p:sldId id="271" r:id="rId11"/>
    <p:sldId id="267" r:id="rId12"/>
    <p:sldId id="269" r:id="rId13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313A4-9AF3-4D04-A1B3-683762F6793F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B008B-845C-4B6A-8650-0A2A87C1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5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98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4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4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57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38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90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12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5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2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7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1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89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B3C26BE-01F5-434B-BE51-B5C92542DB3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909C4EF-1113-4C48-BE54-4780DD72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80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4252" y="234314"/>
            <a:ext cx="8676222" cy="2026921"/>
          </a:xfrm>
        </p:spPr>
        <p:txBody>
          <a:bodyPr>
            <a:normAutofit fontScale="90000"/>
          </a:bodyPr>
          <a:lstStyle/>
          <a:p>
            <a:r>
              <a:rPr lang="en-US" sz="6500" b="1" dirty="0">
                <a:latin typeface="Calibri" panose="020F0502020204030204" pitchFamily="34" charset="0"/>
                <a:cs typeface="Calibri" panose="020F0502020204030204" pitchFamily="34" charset="0"/>
              </a:rPr>
              <a:t>Lesson C2 – The Atomic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087" y="6172200"/>
            <a:ext cx="10909826" cy="457200"/>
          </a:xfrm>
        </p:spPr>
        <p:txBody>
          <a:bodyPr>
            <a:normAutofit/>
          </a:bodyPr>
          <a:lstStyle/>
          <a:p>
            <a:r>
              <a:rPr lang="en-US" dirty="0"/>
              <a:t>https://energywavetheory.com/wp-content/uploads/2016/09/atoms.jpg</a:t>
            </a:r>
          </a:p>
        </p:txBody>
      </p:sp>
      <p:pic>
        <p:nvPicPr>
          <p:cNvPr id="1026" name="Picture 2" descr="Atoms – EWT">
            <a:extLst>
              <a:ext uri="{FF2B5EF4-FFF2-40B4-BE49-F238E27FC236}">
                <a16:creationId xmlns:a16="http://schemas.microsoft.com/office/drawing/2014/main" id="{B0B941B1-8AD0-4443-A2BE-C53D80456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43" y="2204085"/>
            <a:ext cx="733984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6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07" y="4482"/>
            <a:ext cx="9905998" cy="19050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Schrodinger &amp; Heisenberg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06" y="1317812"/>
            <a:ext cx="11055069" cy="5020875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In 1925, Schrodinger came up with wave mechanics, describing the parts of the atom as interacting like </a:t>
            </a:r>
            <a:r>
              <a:rPr lang="en-US" sz="3900" u="sng" dirty="0">
                <a:latin typeface="Calibri" panose="020F0502020204030204" pitchFamily="34" charset="0"/>
                <a:cs typeface="Calibri" panose="020F0502020204030204" pitchFamily="34" charset="0"/>
              </a:rPr>
              <a:t>a wave</a:t>
            </a: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In 1926, Heisenberg applied mathematics to prove that an electron’s </a:t>
            </a:r>
            <a:r>
              <a:rPr lang="en-US" sz="3900" u="sng" dirty="0">
                <a:latin typeface="Calibri" panose="020F0502020204030204" pitchFamily="34" charset="0"/>
                <a:cs typeface="Calibri" panose="020F0502020204030204" pitchFamily="34" charset="0"/>
              </a:rPr>
              <a:t>position and velocity</a:t>
            </a: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 could not be identified at the same time.</a:t>
            </a:r>
          </a:p>
          <a:p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The two ideas combined to create </a:t>
            </a:r>
            <a:r>
              <a:rPr lang="en-US" sz="3900" u="sng" dirty="0">
                <a:latin typeface="Calibri" panose="020F0502020204030204" pitchFamily="34" charset="0"/>
                <a:cs typeface="Calibri" panose="020F0502020204030204" pitchFamily="34" charset="0"/>
              </a:rPr>
              <a:t>the electron cloud model</a:t>
            </a:r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 of the atom. </a:t>
            </a:r>
            <a:r>
              <a:rPr lang="en-US" sz="39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nucleus stayed the same, but clouds were used to show you where you have a higher probability of finding electrons.</a:t>
            </a:r>
            <a:endParaRPr lang="en-US" sz="3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0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The standard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74695"/>
            <a:ext cx="11350905" cy="449464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 the second half of the 20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century, further discoveries, and the explanations for those discoveries, have led to the development of the standard model.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standard model explains that: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protons are made of 3 smaller particles called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quarks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Neutrons are made of 3 smaller particles called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quarks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Electrons are one type of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lepton</a:t>
            </a:r>
          </a:p>
        </p:txBody>
      </p:sp>
    </p:spTree>
    <p:extLst>
      <p:ext uri="{BB962C8B-B14F-4D97-AF65-F5344CB8AC3E}">
        <p14:creationId xmlns:p14="http://schemas.microsoft.com/office/powerpoint/2010/main" val="309348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343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Atomic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343" y="1416422"/>
            <a:ext cx="9905998" cy="482301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Clearly, the atomic theory is more complex today, and while it answers many questions about the universe, it is still incomplete. 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It cannot answer Big questions about Dark Matter and Antimatter in the formation of the Universe.</a:t>
            </a:r>
          </a:p>
        </p:txBody>
      </p:sp>
    </p:spTree>
    <p:extLst>
      <p:ext uri="{BB962C8B-B14F-4D97-AF65-F5344CB8AC3E}">
        <p14:creationId xmlns:p14="http://schemas.microsoft.com/office/powerpoint/2010/main" val="410132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09" y="804903"/>
            <a:ext cx="11051176" cy="4663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kinetic molecular theory (KMT): </a:t>
            </a:r>
            <a:r>
              <a:rPr lang="en-US" sz="4400" dirty="0"/>
              <a:t>explains </a:t>
            </a:r>
            <a:r>
              <a:rPr lang="en-US" sz="4400" u="sng" dirty="0"/>
              <a:t>how particles move in different states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b="1" dirty="0"/>
              <a:t>atomic theory: </a:t>
            </a:r>
            <a:r>
              <a:rPr lang="en-US" sz="4400" dirty="0"/>
              <a:t>provides evidence for </a:t>
            </a:r>
            <a:r>
              <a:rPr lang="en-US" sz="4400" u="sng" dirty="0"/>
              <a:t>the</a:t>
            </a:r>
            <a:r>
              <a:rPr lang="en-US" sz="4400" dirty="0"/>
              <a:t> </a:t>
            </a:r>
            <a:r>
              <a:rPr lang="en-US" sz="4400" u="sng" dirty="0"/>
              <a:t>existence of atoms and molecules</a:t>
            </a:r>
          </a:p>
        </p:txBody>
      </p:sp>
    </p:spTree>
    <p:extLst>
      <p:ext uri="{BB962C8B-B14F-4D97-AF65-F5344CB8AC3E}">
        <p14:creationId xmlns:p14="http://schemas.microsoft.com/office/powerpoint/2010/main" val="216734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280" y="307998"/>
            <a:ext cx="10559686" cy="190500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Democritus (460 – 370 BC) 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&amp; Aristotle (385 – 323 BC)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80" y="1924458"/>
            <a:ext cx="10559686" cy="401914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Democritus proposed the idea that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matter was made up of tiny particles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that exist in empty space.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Aristotle disagreed with Democritus’ ideas because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he did not believe that empty space could exist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532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John Dalton (1766 – 1844)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82250"/>
            <a:ext cx="10853363" cy="517404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Dalton observed how matter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combined and broke down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 regular ratios.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 1805, he published a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modern atomic theory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and supported it with scientific observations. It was accepted by scientists of the time.</a:t>
            </a:r>
          </a:p>
        </p:txBody>
      </p:sp>
    </p:spTree>
    <p:extLst>
      <p:ext uri="{BB962C8B-B14F-4D97-AF65-F5344CB8AC3E}">
        <p14:creationId xmlns:p14="http://schemas.microsoft.com/office/powerpoint/2010/main" val="101769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Dalton’s Atomic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34331"/>
            <a:ext cx="11270224" cy="536230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All matter is made of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extremely small particles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called atoms.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Atoms cannot be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destroyed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divided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All atoms of the same element are identical in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chemical properties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 Atoms of a specific element are different from those of another element.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Different atoms combine in simple whole-number ratios to form compounds. In a chemical reaction, atoms are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separated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combined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rearranged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34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318" y="5442"/>
            <a:ext cx="10490293" cy="19050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Joseph John (J.J.) Thomson (1856 – 1940)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316" y="1287734"/>
            <a:ext cx="10198145" cy="178491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Discovered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the electron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in 1897, leading to his proposing the chocolate chip cookie model of the atom:</a:t>
            </a:r>
          </a:p>
        </p:txBody>
      </p:sp>
      <p:pic>
        <p:nvPicPr>
          <p:cNvPr id="5124" name="Picture 4" descr="Thomson_model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79" y="2675782"/>
            <a:ext cx="3741832" cy="394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7315" y="3039033"/>
            <a:ext cx="6550309" cy="3429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Negatively charged electrons are like chocolate chips, suspended in the positively charged “cookie crust” of each atom</a:t>
            </a:r>
          </a:p>
        </p:txBody>
      </p:sp>
    </p:spTree>
    <p:extLst>
      <p:ext uri="{BB962C8B-B14F-4D97-AF65-F5344CB8AC3E}">
        <p14:creationId xmlns:p14="http://schemas.microsoft.com/office/powerpoint/2010/main" val="212972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25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Ernest Rutherford (1871 – 1937)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925" y="1389528"/>
            <a:ext cx="5548722" cy="515918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Performed the famous gold foil experiment in 1909.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Led to the development of the concept of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a nucleus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a dense core of positive charge with the negative electrons moving around it.</a:t>
            </a:r>
          </a:p>
        </p:txBody>
      </p:sp>
      <p:pic>
        <p:nvPicPr>
          <p:cNvPr id="6146" name="Picture 2" descr="Image result for gold foil experi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18" y="1392279"/>
            <a:ext cx="5778686" cy="32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rutherford's model of the a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856" y="4618103"/>
            <a:ext cx="2730009" cy="193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6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319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Niels Bohr (1885 – 1962)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319" y="1456763"/>
            <a:ext cx="6483069" cy="493059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1913: applied quantum theory to come up with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the model of the electrons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only being found in specific orbitals around the atom. This model explained how specific amounts of energy are absorbed and emitted by different elements.</a:t>
            </a:r>
          </a:p>
        </p:txBody>
      </p:sp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88" y="1905000"/>
            <a:ext cx="4596000" cy="34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9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James Chadwick (1891 – 1974)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6423"/>
            <a:ext cx="7370575" cy="511884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Discovered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the neutron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in 1932.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neutron is an uncharged particle of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equal mass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to a proton.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neutrons were added to the protons in 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the nucleus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of the atom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Bohr model became popular for explaining the behavior of matter and elements in chemistry</a:t>
            </a:r>
          </a:p>
        </p:txBody>
      </p:sp>
      <p:pic>
        <p:nvPicPr>
          <p:cNvPr id="9218" name="Picture 2" descr="Image result for chadwick atomic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88" y="1983160"/>
            <a:ext cx="3832412" cy="318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81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5434</TotalTime>
  <Words>605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Mesh</vt:lpstr>
      <vt:lpstr>Lesson C2 – The Atomic Theory</vt:lpstr>
      <vt:lpstr>PowerPoint Presentation</vt:lpstr>
      <vt:lpstr>Democritus (460 – 370 BC)  &amp; Aristotle (385 – 323 BC)</vt:lpstr>
      <vt:lpstr>John Dalton (1766 – 1844)</vt:lpstr>
      <vt:lpstr>Dalton’s Atomic Theory</vt:lpstr>
      <vt:lpstr>Joseph John (J.J.) Thomson (1856 – 1940)</vt:lpstr>
      <vt:lpstr>Ernest Rutherford (1871 – 1937)</vt:lpstr>
      <vt:lpstr>Niels Bohr (1885 – 1962)</vt:lpstr>
      <vt:lpstr>James Chadwick (1891 – 1974)</vt:lpstr>
      <vt:lpstr>Schrodinger &amp; Heisenberg</vt:lpstr>
      <vt:lpstr>The standard model</vt:lpstr>
      <vt:lpstr>Atomic Theory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8</dc:title>
  <dc:creator>Kevin Robinson</dc:creator>
  <cp:lastModifiedBy>Kristina Stefanek</cp:lastModifiedBy>
  <cp:revision>45</cp:revision>
  <dcterms:created xsi:type="dcterms:W3CDTF">2016-11-23T15:56:26Z</dcterms:created>
  <dcterms:modified xsi:type="dcterms:W3CDTF">2022-05-06T23:32:09Z</dcterms:modified>
</cp:coreProperties>
</file>